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3838" cy="13496925"/>
  <p:notesSz cx="6858000" cy="9144000"/>
  <p:defaultTextStyle>
    <a:defPPr>
      <a:defRPr lang="es-CL"/>
    </a:defPPr>
    <a:lvl1pPr marL="0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07820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15641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23462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31282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39102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046921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054741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062562" algn="l" defTabSz="201564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064" y="-104"/>
      </p:cViewPr>
      <p:guideLst>
        <p:guide orient="horz" pos="4251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t Izqui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305160" y="595374"/>
            <a:ext cx="13792759" cy="819088"/>
          </a:xfrm>
          <a:prstGeom prst="rect">
            <a:avLst/>
          </a:prstGeom>
        </p:spPr>
        <p:txBody>
          <a:bodyPr lIns="201564" tIns="100783" rIns="201564" bIns="100783" anchor="ctr">
            <a:spAutoFit/>
          </a:bodyPr>
          <a:lstStyle>
            <a:lvl1pPr algn="l">
              <a:buFontTx/>
              <a:buBlip>
                <a:blip r:embed="rId2"/>
              </a:buBlip>
              <a:defRPr sz="4000" b="1">
                <a:solidFill>
                  <a:srgbClr val="FFD13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insert title (Century Gothic 32, bold)</a:t>
            </a:r>
            <a:endParaRPr lang="es-CL" dirty="0"/>
          </a:p>
        </p:txBody>
      </p:sp>
      <p:sp>
        <p:nvSpPr>
          <p:cNvPr id="5" name="4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7867693" y="2213561"/>
            <a:ext cx="8932030" cy="8313989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>
              <a:buFontTx/>
              <a:buNone/>
              <a:defRPr sz="2200" baseline="0">
                <a:solidFill>
                  <a:srgbClr val="FFFFFF"/>
                </a:solidFill>
              </a:defRPr>
            </a:lvl1pPr>
            <a:lvl2pPr marL="629886" indent="-629886">
              <a:buFontTx/>
              <a:buBlip>
                <a:blip r:embed="rId2"/>
              </a:buBlip>
              <a:defRPr sz="2200" b="0">
                <a:solidFill>
                  <a:srgbClr val="006699"/>
                </a:solidFill>
              </a:defRPr>
            </a:lvl2pPr>
          </a:lstStyle>
          <a:p>
            <a:r>
              <a:rPr lang="en-US" dirty="0" smtClean="0"/>
              <a:t>Click to insert image: Width: 600 pixels / Height: 400 pixels / Resolution: 72 pixels / Suggested format: Jpg, </a:t>
            </a:r>
            <a:r>
              <a:rPr lang="en-US" dirty="0" err="1" smtClean="0"/>
              <a:t>png</a:t>
            </a:r>
            <a:r>
              <a:rPr lang="en-US" dirty="0" smtClean="0"/>
              <a:t>, gif, / Fact: If you use the measures suggested presentation will be lighter.</a:t>
            </a:r>
            <a:endParaRPr lang="es-C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629451" y="2072655"/>
            <a:ext cx="5812908" cy="9245347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algn="l" rtl="0">
              <a:spcBef>
                <a:spcPts val="0"/>
              </a:spcBef>
              <a:spcAft>
                <a:spcPts val="2232"/>
              </a:spcAft>
              <a:buNone/>
              <a:defRPr sz="2800" b="0" baseline="0">
                <a:solidFill>
                  <a:srgbClr val="FFFFFF"/>
                </a:solidFill>
                <a:latin typeface="+mj-lt"/>
              </a:defRPr>
            </a:lvl1pPr>
            <a:lvl2pPr marL="629886" indent="-629886" algn="l">
              <a:spcBef>
                <a:spcPts val="0"/>
              </a:spcBef>
              <a:spcAft>
                <a:spcPts val="2232"/>
              </a:spcAft>
              <a:buFontTx/>
              <a:buBlip>
                <a:blip r:embed="rId2"/>
              </a:buBlip>
              <a:defRPr sz="2800">
                <a:solidFill>
                  <a:srgbClr val="FFFFFF"/>
                </a:solidFill>
                <a:latin typeface="+mj-lt"/>
              </a:defRPr>
            </a:lvl2pPr>
            <a:lvl3pPr marL="1189787" indent="-503910" algn="l">
              <a:spcBef>
                <a:spcPts val="0"/>
              </a:spcBef>
              <a:spcAft>
                <a:spcPts val="2232"/>
              </a:spcAft>
              <a:defRPr sz="2800">
                <a:solidFill>
                  <a:srgbClr val="FFFFFF"/>
                </a:solidFill>
                <a:latin typeface="+mj-lt"/>
              </a:defRPr>
            </a:lvl3pPr>
            <a:lvl4pPr>
              <a:defRPr sz="2500">
                <a:solidFill>
                  <a:srgbClr val="006699"/>
                </a:solidFill>
                <a:latin typeface="+mj-lt"/>
              </a:defRPr>
            </a:lvl4pPr>
            <a:lvl5pPr>
              <a:defRPr sz="2500">
                <a:solidFill>
                  <a:srgbClr val="006699"/>
                </a:solidFill>
                <a:latin typeface="+mj-lt"/>
              </a:defRPr>
            </a:lvl5pPr>
          </a:lstStyle>
          <a:p>
            <a:pPr rtl="0"/>
            <a:r>
              <a:rPr lang="en-US" dirty="0" smtClean="0"/>
              <a:t>Click to insert text (Arial, regular, 19) FACT: If you copy and paste from another document, go to the Start menu, select Paste Special - Unformatted Text.</a:t>
            </a:r>
          </a:p>
          <a:p>
            <a:pPr lvl="1"/>
            <a:r>
              <a:rPr lang="es-ES" dirty="0" smtClean="0"/>
              <a:t>Second level</a:t>
            </a:r>
          </a:p>
          <a:p>
            <a:pPr lvl="2"/>
            <a:r>
              <a:rPr lang="en-US" dirty="0" smtClean="0"/>
              <a:t>T</a:t>
            </a:r>
            <a:r>
              <a:rPr lang="es-ES" dirty="0" smtClean="0"/>
              <a:t>hird level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7726164" y="10666109"/>
            <a:ext cx="9089755" cy="758162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rtl="0">
              <a:spcBef>
                <a:spcPts val="0"/>
              </a:spcBef>
              <a:spcAft>
                <a:spcPts val="372"/>
              </a:spcAft>
              <a:buNone/>
              <a:defRPr sz="1600" i="1" baseline="0">
                <a:solidFill>
                  <a:srgbClr val="FFFFFF"/>
                </a:solidFill>
                <a:latin typeface="+mn-lt"/>
              </a:defRPr>
            </a:lvl1pPr>
            <a:lvl2pPr>
              <a:defRPr sz="1800">
                <a:solidFill>
                  <a:srgbClr val="006699"/>
                </a:solidFill>
                <a:latin typeface="+mn-lt"/>
              </a:defRPr>
            </a:lvl2pPr>
            <a:lvl3pPr>
              <a:defRPr sz="1800">
                <a:solidFill>
                  <a:srgbClr val="006699"/>
                </a:solidFill>
                <a:latin typeface="+mn-lt"/>
              </a:defRPr>
            </a:lvl3pPr>
            <a:lvl4pPr>
              <a:defRPr sz="1800">
                <a:solidFill>
                  <a:srgbClr val="006699"/>
                </a:solidFill>
                <a:latin typeface="+mn-lt"/>
              </a:defRPr>
            </a:lvl4pPr>
            <a:lvl5pPr>
              <a:defRPr sz="1800">
                <a:solidFill>
                  <a:srgbClr val="006699"/>
                </a:solidFill>
                <a:latin typeface="+mn-lt"/>
              </a:defRPr>
            </a:lvl5pPr>
          </a:lstStyle>
          <a:p>
            <a:pPr rtl="0"/>
            <a:r>
              <a:rPr lang="en-US" dirty="0" smtClean="0"/>
              <a:t>Click to insert </a:t>
            </a:r>
            <a:r>
              <a:rPr lang="en-US" dirty="0" err="1" smtClean="0"/>
              <a:t>subpicture</a:t>
            </a:r>
            <a:r>
              <a:rPr lang="en-US" dirty="0" smtClean="0"/>
              <a:t> (Arial 10 italic) Data: Put the name of the inset image, describe its origin and date of capture.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t Dere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1629450" y="2213561"/>
            <a:ext cx="8932030" cy="8313989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>
              <a:buFontTx/>
              <a:buNone/>
              <a:defRPr sz="2200" baseline="0">
                <a:solidFill>
                  <a:srgbClr val="FFFFFF"/>
                </a:solidFill>
              </a:defRPr>
            </a:lvl1pPr>
            <a:lvl2pPr marL="629886" indent="-629886">
              <a:buFontTx/>
              <a:buBlip>
                <a:blip r:embed="rId2"/>
              </a:buBlip>
              <a:defRPr sz="2200" b="0">
                <a:solidFill>
                  <a:srgbClr val="006699"/>
                </a:solidFill>
              </a:defRPr>
            </a:lvl2pPr>
          </a:lstStyle>
          <a:p>
            <a:r>
              <a:rPr lang="en-US" dirty="0" smtClean="0"/>
              <a:t>Click to insert image: Width: 600 pixels / Height: 400 pixels / Resolution: 72 pixels / Suggested format: Jpg, </a:t>
            </a:r>
            <a:r>
              <a:rPr lang="en-US" dirty="0" err="1" smtClean="0"/>
              <a:t>png</a:t>
            </a:r>
            <a:r>
              <a:rPr lang="en-US" dirty="0" smtClean="0"/>
              <a:t>, gif, / Fact: If you use the measures suggested presentation will be lighter.</a:t>
            </a:r>
            <a:endParaRPr lang="es-C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0986816" y="2072656"/>
            <a:ext cx="5812908" cy="9244319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algn="l" rtl="0">
              <a:spcBef>
                <a:spcPts val="0"/>
              </a:spcBef>
              <a:spcAft>
                <a:spcPts val="2232"/>
              </a:spcAft>
              <a:buNone/>
              <a:defRPr sz="2800" b="0">
                <a:solidFill>
                  <a:srgbClr val="FFFFFF"/>
                </a:solidFill>
                <a:latin typeface="+mj-lt"/>
              </a:defRPr>
            </a:lvl1pPr>
            <a:lvl2pPr marL="629886" indent="-629886" algn="l">
              <a:spcBef>
                <a:spcPts val="0"/>
              </a:spcBef>
              <a:spcAft>
                <a:spcPts val="2232"/>
              </a:spcAft>
              <a:buFontTx/>
              <a:buBlip>
                <a:blip r:embed="rId2"/>
              </a:buBlip>
              <a:defRPr sz="2800">
                <a:solidFill>
                  <a:srgbClr val="FFFFFF"/>
                </a:solidFill>
                <a:latin typeface="+mj-lt"/>
              </a:defRPr>
            </a:lvl2pPr>
            <a:lvl3pPr marL="1189787" indent="-503910" algn="l">
              <a:spcBef>
                <a:spcPts val="0"/>
              </a:spcBef>
              <a:spcAft>
                <a:spcPts val="2232"/>
              </a:spcAft>
              <a:defRPr sz="2800">
                <a:solidFill>
                  <a:srgbClr val="FFFFFF"/>
                </a:solidFill>
                <a:latin typeface="+mj-lt"/>
              </a:defRPr>
            </a:lvl3pPr>
            <a:lvl4pPr>
              <a:defRPr sz="2500">
                <a:solidFill>
                  <a:srgbClr val="006699"/>
                </a:solidFill>
                <a:latin typeface="+mj-lt"/>
              </a:defRPr>
            </a:lvl4pPr>
            <a:lvl5pPr>
              <a:defRPr sz="2500">
                <a:solidFill>
                  <a:srgbClr val="006699"/>
                </a:solidFill>
                <a:latin typeface="+mj-lt"/>
              </a:defRPr>
            </a:lvl5pPr>
          </a:lstStyle>
          <a:p>
            <a:pPr rtl="0"/>
            <a:r>
              <a:rPr lang="en-US" dirty="0" smtClean="0"/>
              <a:t>Click to insert text (Arial, regular, 19) FACT: If you copy and paste from another document, go to the Start menu, select Paste Special - Unformatted Text.</a:t>
            </a:r>
          </a:p>
          <a:p>
            <a:pPr lvl="1"/>
            <a:r>
              <a:rPr lang="es-ES" dirty="0" smtClean="0"/>
              <a:t>Second level</a:t>
            </a:r>
          </a:p>
          <a:p>
            <a:pPr lvl="2"/>
            <a:r>
              <a:rPr lang="en-US" dirty="0" smtClean="0"/>
              <a:t>T</a:t>
            </a:r>
            <a:r>
              <a:rPr lang="es-ES" dirty="0" smtClean="0"/>
              <a:t>hird level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504726" y="10666109"/>
            <a:ext cx="9091889" cy="758162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rtl="0">
              <a:spcBef>
                <a:spcPts val="0"/>
              </a:spcBef>
              <a:spcAft>
                <a:spcPts val="372"/>
              </a:spcAft>
              <a:buNone/>
              <a:defRPr sz="1600" i="1" baseline="0">
                <a:solidFill>
                  <a:srgbClr val="FFFFFF"/>
                </a:solidFill>
                <a:latin typeface="+mn-lt"/>
              </a:defRPr>
            </a:lvl1pPr>
            <a:lvl2pPr>
              <a:defRPr sz="1800">
                <a:solidFill>
                  <a:srgbClr val="006699"/>
                </a:solidFill>
                <a:latin typeface="+mn-lt"/>
              </a:defRPr>
            </a:lvl2pPr>
            <a:lvl3pPr>
              <a:defRPr sz="1800">
                <a:solidFill>
                  <a:srgbClr val="006699"/>
                </a:solidFill>
                <a:latin typeface="+mn-lt"/>
              </a:defRPr>
            </a:lvl3pPr>
            <a:lvl4pPr>
              <a:defRPr sz="1800">
                <a:solidFill>
                  <a:srgbClr val="006699"/>
                </a:solidFill>
                <a:latin typeface="+mn-lt"/>
              </a:defRPr>
            </a:lvl4pPr>
            <a:lvl5pPr>
              <a:defRPr sz="1800">
                <a:solidFill>
                  <a:srgbClr val="006699"/>
                </a:solidFill>
                <a:latin typeface="+mn-lt"/>
              </a:defRPr>
            </a:lvl5pPr>
          </a:lstStyle>
          <a:p>
            <a:pPr rtl="0"/>
            <a:r>
              <a:rPr lang="en-US" dirty="0" smtClean="0"/>
              <a:t>Click to insert </a:t>
            </a:r>
            <a:r>
              <a:rPr lang="en-US" dirty="0" err="1" smtClean="0"/>
              <a:t>subpicture</a:t>
            </a:r>
            <a:r>
              <a:rPr lang="en-US" dirty="0" smtClean="0"/>
              <a:t> (Arial 10 italic) Data: Put the name of the inset image, describe its origin and date of capture.</a:t>
            </a:r>
            <a:endParaRPr lang="en-US" dirty="0"/>
          </a:p>
        </p:txBody>
      </p:sp>
      <p:sp>
        <p:nvSpPr>
          <p:cNvPr id="6" name="1 Título"/>
          <p:cNvSpPr>
            <a:spLocks noGrp="1"/>
          </p:cNvSpPr>
          <p:nvPr>
            <p:ph type="title" hasCustomPrompt="1"/>
          </p:nvPr>
        </p:nvSpPr>
        <p:spPr>
          <a:xfrm>
            <a:off x="1305160" y="595374"/>
            <a:ext cx="13792759" cy="819088"/>
          </a:xfrm>
          <a:prstGeom prst="rect">
            <a:avLst/>
          </a:prstGeom>
        </p:spPr>
        <p:txBody>
          <a:bodyPr lIns="201564" tIns="100783" rIns="201564" bIns="100783" anchor="ctr">
            <a:spAutoFit/>
          </a:bodyPr>
          <a:lstStyle>
            <a:lvl1pPr algn="l">
              <a:buFontTx/>
              <a:buBlip>
                <a:blip r:embed="rId2"/>
              </a:buBlip>
              <a:defRPr sz="4000" b="1">
                <a:solidFill>
                  <a:srgbClr val="FFD13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insert title (Century Gothic 32, bold)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g Apaiz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1629450" y="4103102"/>
            <a:ext cx="15170273" cy="6424446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>
              <a:buFontTx/>
              <a:buNone/>
              <a:defRPr sz="2200" baseline="0">
                <a:solidFill>
                  <a:srgbClr val="FFFFFF"/>
                </a:solidFill>
              </a:defRPr>
            </a:lvl1pPr>
            <a:lvl2pPr marL="629886" indent="-629886">
              <a:buFontTx/>
              <a:buBlip>
                <a:blip r:embed="rId2"/>
              </a:buBlip>
              <a:defRPr sz="2200" b="0">
                <a:solidFill>
                  <a:srgbClr val="006699"/>
                </a:solidFill>
              </a:defRPr>
            </a:lvl2pPr>
          </a:lstStyle>
          <a:p>
            <a:r>
              <a:rPr lang="en-US" dirty="0" smtClean="0"/>
              <a:t>Click to insert image: Width: 1000 pixels / Height: 350 pixels / Resolution: 72 pixels / Suggested format: Jpg, </a:t>
            </a:r>
            <a:r>
              <a:rPr lang="en-US" dirty="0" err="1" smtClean="0"/>
              <a:t>png</a:t>
            </a:r>
            <a:r>
              <a:rPr lang="en-US" dirty="0" smtClean="0"/>
              <a:t>, gif, / Fact: If you use the measures suggested presentation will be lighter.</a:t>
            </a:r>
            <a:endParaRPr lang="es-C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629450" y="2213559"/>
            <a:ext cx="15170273" cy="1511637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algn="l" rtl="0">
              <a:spcBef>
                <a:spcPts val="0"/>
              </a:spcBef>
              <a:spcAft>
                <a:spcPts val="2232"/>
              </a:spcAft>
              <a:buNone/>
              <a:defRPr sz="2800" b="0">
                <a:solidFill>
                  <a:srgbClr val="FFFFFF"/>
                </a:solidFill>
                <a:latin typeface="+mj-lt"/>
              </a:defRPr>
            </a:lvl1pPr>
            <a:lvl2pPr marL="629886" indent="-629886" algn="l">
              <a:spcBef>
                <a:spcPts val="0"/>
              </a:spcBef>
              <a:spcAft>
                <a:spcPts val="1323"/>
              </a:spcAft>
              <a:buFontTx/>
              <a:buNone/>
              <a:defRPr sz="2500">
                <a:solidFill>
                  <a:srgbClr val="006699"/>
                </a:solidFill>
                <a:latin typeface="+mj-lt"/>
              </a:defRPr>
            </a:lvl2pPr>
            <a:lvl3pPr marL="1189787" indent="-503910" algn="l">
              <a:spcBef>
                <a:spcPts val="0"/>
              </a:spcBef>
              <a:spcAft>
                <a:spcPts val="1323"/>
              </a:spcAft>
              <a:buNone/>
              <a:defRPr sz="2500">
                <a:solidFill>
                  <a:srgbClr val="006699"/>
                </a:solidFill>
                <a:latin typeface="+mj-lt"/>
              </a:defRPr>
            </a:lvl3pPr>
            <a:lvl4pPr>
              <a:defRPr sz="2500">
                <a:solidFill>
                  <a:srgbClr val="006699"/>
                </a:solidFill>
                <a:latin typeface="+mj-lt"/>
              </a:defRPr>
            </a:lvl4pPr>
            <a:lvl5pPr>
              <a:defRPr sz="2500">
                <a:solidFill>
                  <a:srgbClr val="006699"/>
                </a:solidFill>
                <a:latin typeface="+mj-lt"/>
              </a:defRPr>
            </a:lvl5pPr>
          </a:lstStyle>
          <a:p>
            <a:pPr rtl="0"/>
            <a:r>
              <a:rPr lang="en-US" dirty="0" smtClean="0"/>
              <a:t>Click to insert text (Arial, regular, 19) FACT: If you copy and paste from another document, go to the Start menu, select Paste Special - Unformatted Text.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485788" y="10666109"/>
            <a:ext cx="15330133" cy="758162"/>
          </a:xfrm>
          <a:prstGeom prst="rect">
            <a:avLst/>
          </a:prstGeom>
        </p:spPr>
        <p:txBody>
          <a:bodyPr lIns="201564" tIns="100783" rIns="201564" bIns="100783"/>
          <a:lstStyle>
            <a:lvl1pPr marL="0" indent="0" rtl="0">
              <a:spcBef>
                <a:spcPts val="0"/>
              </a:spcBef>
              <a:spcAft>
                <a:spcPts val="372"/>
              </a:spcAft>
              <a:buNone/>
              <a:defRPr sz="1600" i="1" baseline="0">
                <a:solidFill>
                  <a:srgbClr val="FFFFFF"/>
                </a:solidFill>
                <a:latin typeface="+mn-lt"/>
              </a:defRPr>
            </a:lvl1pPr>
            <a:lvl2pPr>
              <a:defRPr sz="1800">
                <a:solidFill>
                  <a:srgbClr val="006699"/>
                </a:solidFill>
                <a:latin typeface="+mn-lt"/>
              </a:defRPr>
            </a:lvl2pPr>
            <a:lvl3pPr>
              <a:defRPr sz="1800">
                <a:solidFill>
                  <a:srgbClr val="006699"/>
                </a:solidFill>
                <a:latin typeface="+mn-lt"/>
              </a:defRPr>
            </a:lvl3pPr>
            <a:lvl4pPr>
              <a:defRPr sz="1800">
                <a:solidFill>
                  <a:srgbClr val="006699"/>
                </a:solidFill>
                <a:latin typeface="+mn-lt"/>
              </a:defRPr>
            </a:lvl4pPr>
            <a:lvl5pPr>
              <a:defRPr sz="1800">
                <a:solidFill>
                  <a:srgbClr val="006699"/>
                </a:solidFill>
                <a:latin typeface="+mn-lt"/>
              </a:defRPr>
            </a:lvl5pPr>
          </a:lstStyle>
          <a:p>
            <a:pPr rtl="0"/>
            <a:r>
              <a:rPr lang="en-US" dirty="0" smtClean="0"/>
              <a:t>Click to insert </a:t>
            </a:r>
            <a:r>
              <a:rPr lang="en-US" dirty="0" err="1" smtClean="0"/>
              <a:t>subpicture</a:t>
            </a:r>
            <a:r>
              <a:rPr lang="en-US" dirty="0" smtClean="0"/>
              <a:t> (Arial 10 italic) Data: Put the name of the inset image, describe its origin and date of capture.</a:t>
            </a:r>
            <a:endParaRPr lang="en-US" dirty="0"/>
          </a:p>
        </p:txBody>
      </p:sp>
      <p:sp>
        <p:nvSpPr>
          <p:cNvPr id="6" name="1 Título"/>
          <p:cNvSpPr>
            <a:spLocks noGrp="1"/>
          </p:cNvSpPr>
          <p:nvPr>
            <p:ph type="title" hasCustomPrompt="1"/>
          </p:nvPr>
        </p:nvSpPr>
        <p:spPr>
          <a:xfrm>
            <a:off x="1305160" y="595374"/>
            <a:ext cx="13792759" cy="819088"/>
          </a:xfrm>
          <a:prstGeom prst="rect">
            <a:avLst/>
          </a:prstGeom>
        </p:spPr>
        <p:txBody>
          <a:bodyPr lIns="201564" tIns="100783" rIns="201564" bIns="100783" anchor="ctr">
            <a:spAutoFit/>
          </a:bodyPr>
          <a:lstStyle>
            <a:lvl1pPr algn="l">
              <a:buFontTx/>
              <a:buBlip>
                <a:blip r:embed="rId2"/>
              </a:buBlip>
              <a:defRPr sz="4000" b="1">
                <a:solidFill>
                  <a:srgbClr val="FFD13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insert title (Century Gothic 32, bold)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0963" y="4802188"/>
            <a:ext cx="15301912" cy="2022474"/>
          </a:xfrm>
          <a:prstGeom prst="rect">
            <a:avLst/>
          </a:prstGeom>
        </p:spPr>
        <p:txBody>
          <a:bodyPr vert="horz"/>
          <a:lstStyle>
            <a:lvl1pPr>
              <a:defRPr sz="6000" b="1">
                <a:solidFill>
                  <a:srgbClr val="FFC538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insert title </a:t>
            </a:r>
            <a:br>
              <a:rPr lang="en-US" dirty="0" smtClean="0"/>
            </a:br>
            <a:r>
              <a:rPr lang="en-US" dirty="0" smtClean="0"/>
              <a:t>(Century Gothic 60, bold)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1350963" y="6902450"/>
            <a:ext cx="15301912" cy="2894012"/>
          </a:xfrm>
          <a:prstGeom prst="rect">
            <a:avLst/>
          </a:prstGeom>
        </p:spPr>
        <p:txBody>
          <a:bodyPr vert="horz"/>
          <a:lstStyle>
            <a:lvl1pPr>
              <a:defRPr sz="6000" b="1">
                <a:solidFill>
                  <a:srgbClr val="FFC538"/>
                </a:solidFill>
                <a:latin typeface="Century Gothic"/>
                <a:cs typeface="Century Gothic"/>
              </a:defRPr>
            </a:lvl1pPr>
          </a:lstStyle>
          <a:p>
            <a:pPr marL="0" marR="0" lvl="0" indent="0" algn="ctr" defTabSz="20156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Click to insert subtitle (Century Gothic 40, bold)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1" r:id="rId2"/>
    <p:sldLayoutId id="2147483652" r:id="rId3"/>
    <p:sldLayoutId id="2147483653" r:id="rId4"/>
    <p:sldLayoutId id="2147483656" r:id="rId5"/>
    <p:sldLayoutId id="2147483649" r:id="rId6"/>
  </p:sldLayoutIdLst>
  <p:txStyles>
    <p:titleStyle>
      <a:lvl1pPr algn="ctr" defTabSz="2015641" rtl="0" eaLnBrk="1" latinLnBrk="0" hangingPunct="1"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863" indent="-755863" algn="l" defTabSz="2015641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637706" indent="-629886" algn="l" defTabSz="2015641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19549" indent="-503910" algn="l" defTabSz="2015641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27372" indent="-503910" algn="l" defTabSz="2015641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35192" indent="-503910" algn="l" defTabSz="2015641" rtl="0" eaLnBrk="1" latinLnBrk="0" hangingPunct="1">
        <a:spcBef>
          <a:spcPct val="20000"/>
        </a:spcBef>
        <a:buFont typeface="Arial" pitchFamily="34" charset="0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543012" indent="-503910" algn="l" defTabSz="2015641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550833" indent="-503910" algn="l" defTabSz="2015641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558653" indent="-503910" algn="l" defTabSz="2015641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566472" indent="-503910" algn="l" defTabSz="2015641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07820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15641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23462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31282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39102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46921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054741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062562" algn="l" defTabSz="20156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435893"/>
      </p:ext>
    </p:extLst>
  </p:cSld>
  <p:clrMapOvr>
    <a:masterClrMapping/>
  </p:clrMapOvr>
</p:sld>
</file>

<file path=ppt/theme/theme1.xml><?xml version="1.0" encoding="utf-8"?>
<a:theme xmlns:a="http://schemas.openxmlformats.org/drawingml/2006/main" name="ALMAppt_Template_4-3_e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ALMAppt_Template_4-3_eng.thmx</Template>
  <TotalTime>15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ALMAppt_Template_4-3_eng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Felipe Pinto Randolph</dc:creator>
  <cp:lastModifiedBy>Jose Felipe Pinto Randolph</cp:lastModifiedBy>
  <cp:revision>1</cp:revision>
  <dcterms:created xsi:type="dcterms:W3CDTF">2015-12-15T21:59:10Z</dcterms:created>
  <dcterms:modified xsi:type="dcterms:W3CDTF">2015-12-15T22:14:59Z</dcterms:modified>
</cp:coreProperties>
</file>