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3625513" cy="19267488"/>
  <p:notesSz cx="6858000" cy="9144000"/>
  <p:defaultTextStyle>
    <a:defPPr>
      <a:defRPr lang="en-US"/>
    </a:defPPr>
    <a:lvl1pPr marL="0" algn="l" defTabSz="1578803" rtl="0" eaLnBrk="1" latinLnBrk="0" hangingPunct="1">
      <a:defRPr sz="3108" kern="1200">
        <a:solidFill>
          <a:schemeClr val="tx1"/>
        </a:solidFill>
        <a:latin typeface="+mn-lt"/>
        <a:ea typeface="+mn-ea"/>
        <a:cs typeface="+mn-cs"/>
      </a:defRPr>
    </a:lvl1pPr>
    <a:lvl2pPr marL="789402" algn="l" defTabSz="1578803" rtl="0" eaLnBrk="1" latinLnBrk="0" hangingPunct="1">
      <a:defRPr sz="3108" kern="1200">
        <a:solidFill>
          <a:schemeClr val="tx1"/>
        </a:solidFill>
        <a:latin typeface="+mn-lt"/>
        <a:ea typeface="+mn-ea"/>
        <a:cs typeface="+mn-cs"/>
      </a:defRPr>
    </a:lvl2pPr>
    <a:lvl3pPr marL="1578803" algn="l" defTabSz="1578803" rtl="0" eaLnBrk="1" latinLnBrk="0" hangingPunct="1">
      <a:defRPr sz="3108" kern="1200">
        <a:solidFill>
          <a:schemeClr val="tx1"/>
        </a:solidFill>
        <a:latin typeface="+mn-lt"/>
        <a:ea typeface="+mn-ea"/>
        <a:cs typeface="+mn-cs"/>
      </a:defRPr>
    </a:lvl3pPr>
    <a:lvl4pPr marL="2368205" algn="l" defTabSz="1578803" rtl="0" eaLnBrk="1" latinLnBrk="0" hangingPunct="1">
      <a:defRPr sz="3108" kern="1200">
        <a:solidFill>
          <a:schemeClr val="tx1"/>
        </a:solidFill>
        <a:latin typeface="+mn-lt"/>
        <a:ea typeface="+mn-ea"/>
        <a:cs typeface="+mn-cs"/>
      </a:defRPr>
    </a:lvl4pPr>
    <a:lvl5pPr marL="3157606" algn="l" defTabSz="1578803" rtl="0" eaLnBrk="1" latinLnBrk="0" hangingPunct="1">
      <a:defRPr sz="3108" kern="1200">
        <a:solidFill>
          <a:schemeClr val="tx1"/>
        </a:solidFill>
        <a:latin typeface="+mn-lt"/>
        <a:ea typeface="+mn-ea"/>
        <a:cs typeface="+mn-cs"/>
      </a:defRPr>
    </a:lvl5pPr>
    <a:lvl6pPr marL="3947008" algn="l" defTabSz="1578803" rtl="0" eaLnBrk="1" latinLnBrk="0" hangingPunct="1">
      <a:defRPr sz="3108" kern="1200">
        <a:solidFill>
          <a:schemeClr val="tx1"/>
        </a:solidFill>
        <a:latin typeface="+mn-lt"/>
        <a:ea typeface="+mn-ea"/>
        <a:cs typeface="+mn-cs"/>
      </a:defRPr>
    </a:lvl6pPr>
    <a:lvl7pPr marL="4736409" algn="l" defTabSz="1578803" rtl="0" eaLnBrk="1" latinLnBrk="0" hangingPunct="1">
      <a:defRPr sz="3108" kern="1200">
        <a:solidFill>
          <a:schemeClr val="tx1"/>
        </a:solidFill>
        <a:latin typeface="+mn-lt"/>
        <a:ea typeface="+mn-ea"/>
        <a:cs typeface="+mn-cs"/>
      </a:defRPr>
    </a:lvl7pPr>
    <a:lvl8pPr marL="5525811" algn="l" defTabSz="1578803" rtl="0" eaLnBrk="1" latinLnBrk="0" hangingPunct="1">
      <a:defRPr sz="3108" kern="1200">
        <a:solidFill>
          <a:schemeClr val="tx1"/>
        </a:solidFill>
        <a:latin typeface="+mn-lt"/>
        <a:ea typeface="+mn-ea"/>
        <a:cs typeface="+mn-cs"/>
      </a:defRPr>
    </a:lvl8pPr>
    <a:lvl9pPr marL="6315212" algn="l" defTabSz="1578803" rtl="0" eaLnBrk="1" latinLnBrk="0" hangingPunct="1">
      <a:defRPr sz="310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B0CF"/>
    <a:srgbClr val="F4D0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99"/>
    <p:restoredTop sz="94661"/>
  </p:normalViewPr>
  <p:slideViewPr>
    <p:cSldViewPr snapToGrid="0" snapToObjects="1">
      <p:cViewPr varScale="1">
        <p:scale>
          <a:sx n="55" d="100"/>
          <a:sy n="55" d="100"/>
        </p:scale>
        <p:origin x="2776" y="2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DF09A-0697-0043-9E4E-BB3262467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3189" y="3153269"/>
            <a:ext cx="10219135" cy="6707940"/>
          </a:xfrm>
        </p:spPr>
        <p:txBody>
          <a:bodyPr anchor="b"/>
          <a:lstStyle>
            <a:lvl1pPr algn="ctr">
              <a:defRPr sz="670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832FC6-0AAB-DD4C-8DFB-7F8C570CC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3189" y="10119893"/>
            <a:ext cx="10219135" cy="4651848"/>
          </a:xfrm>
        </p:spPr>
        <p:txBody>
          <a:bodyPr/>
          <a:lstStyle>
            <a:lvl1pPr marL="0" indent="0" algn="ctr">
              <a:buNone/>
              <a:defRPr sz="2682"/>
            </a:lvl1pPr>
            <a:lvl2pPr marL="510967" indent="0" algn="ctr">
              <a:buNone/>
              <a:defRPr sz="2235"/>
            </a:lvl2pPr>
            <a:lvl3pPr marL="1021933" indent="0" algn="ctr">
              <a:buNone/>
              <a:defRPr sz="2012"/>
            </a:lvl3pPr>
            <a:lvl4pPr marL="1532900" indent="0" algn="ctr">
              <a:buNone/>
              <a:defRPr sz="1788"/>
            </a:lvl4pPr>
            <a:lvl5pPr marL="2043867" indent="0" algn="ctr">
              <a:buNone/>
              <a:defRPr sz="1788"/>
            </a:lvl5pPr>
            <a:lvl6pPr marL="2554834" indent="0" algn="ctr">
              <a:buNone/>
              <a:defRPr sz="1788"/>
            </a:lvl6pPr>
            <a:lvl7pPr marL="3065800" indent="0" algn="ctr">
              <a:buNone/>
              <a:defRPr sz="1788"/>
            </a:lvl7pPr>
            <a:lvl8pPr marL="3576767" indent="0" algn="ctr">
              <a:buNone/>
              <a:defRPr sz="1788"/>
            </a:lvl8pPr>
            <a:lvl9pPr marL="4087734" indent="0" algn="ctr">
              <a:buNone/>
              <a:defRPr sz="1788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D0962-FEFA-914D-AEC0-0FB847414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5C79F-B1E4-4241-83E3-EDC19AD1E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4D76D-ACDF-D849-90C5-3F90B730A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952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38467-A130-5F41-92FE-C202C8EE5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529" y="1284499"/>
            <a:ext cx="4394582" cy="4495747"/>
          </a:xfrm>
        </p:spPr>
        <p:txBody>
          <a:bodyPr anchor="b"/>
          <a:lstStyle>
            <a:lvl1pPr>
              <a:defRPr sz="357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2D5243-6AE4-0148-A2DE-FEB8E19903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92618" y="2774163"/>
            <a:ext cx="6897916" cy="13692405"/>
          </a:xfrm>
        </p:spPr>
        <p:txBody>
          <a:bodyPr/>
          <a:lstStyle>
            <a:lvl1pPr marL="0" indent="0">
              <a:buNone/>
              <a:defRPr sz="3576"/>
            </a:lvl1pPr>
            <a:lvl2pPr marL="510967" indent="0">
              <a:buNone/>
              <a:defRPr sz="3129"/>
            </a:lvl2pPr>
            <a:lvl3pPr marL="1021933" indent="0">
              <a:buNone/>
              <a:defRPr sz="2682"/>
            </a:lvl3pPr>
            <a:lvl4pPr marL="1532900" indent="0">
              <a:buNone/>
              <a:defRPr sz="2235"/>
            </a:lvl4pPr>
            <a:lvl5pPr marL="2043867" indent="0">
              <a:buNone/>
              <a:defRPr sz="2235"/>
            </a:lvl5pPr>
            <a:lvl6pPr marL="2554834" indent="0">
              <a:buNone/>
              <a:defRPr sz="2235"/>
            </a:lvl6pPr>
            <a:lvl7pPr marL="3065800" indent="0">
              <a:buNone/>
              <a:defRPr sz="2235"/>
            </a:lvl7pPr>
            <a:lvl8pPr marL="3576767" indent="0">
              <a:buNone/>
              <a:defRPr sz="2235"/>
            </a:lvl8pPr>
            <a:lvl9pPr marL="4087734" indent="0">
              <a:buNone/>
              <a:defRPr sz="2235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705511-AC95-054D-B70E-F13BD8632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38529" y="5780247"/>
            <a:ext cx="4394582" cy="10708621"/>
          </a:xfrm>
        </p:spPr>
        <p:txBody>
          <a:bodyPr/>
          <a:lstStyle>
            <a:lvl1pPr marL="0" indent="0">
              <a:buNone/>
              <a:defRPr sz="1788"/>
            </a:lvl1pPr>
            <a:lvl2pPr marL="510967" indent="0">
              <a:buNone/>
              <a:defRPr sz="1565"/>
            </a:lvl2pPr>
            <a:lvl3pPr marL="1021933" indent="0">
              <a:buNone/>
              <a:defRPr sz="1341"/>
            </a:lvl3pPr>
            <a:lvl4pPr marL="1532900" indent="0">
              <a:buNone/>
              <a:defRPr sz="1118"/>
            </a:lvl4pPr>
            <a:lvl5pPr marL="2043867" indent="0">
              <a:buNone/>
              <a:defRPr sz="1118"/>
            </a:lvl5pPr>
            <a:lvl6pPr marL="2554834" indent="0">
              <a:buNone/>
              <a:defRPr sz="1118"/>
            </a:lvl6pPr>
            <a:lvl7pPr marL="3065800" indent="0">
              <a:buNone/>
              <a:defRPr sz="1118"/>
            </a:lvl7pPr>
            <a:lvl8pPr marL="3576767" indent="0">
              <a:buNone/>
              <a:defRPr sz="1118"/>
            </a:lvl8pPr>
            <a:lvl9pPr marL="4087734" indent="0">
              <a:buNone/>
              <a:defRPr sz="111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AE0C4D-30AA-7446-AFE8-8B4D9145A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BC648E-F0A6-8441-A079-F9A7F3612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ED8908-247E-AF42-90A9-B35416EC4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247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14882-70A8-5B44-AE07-8830B2262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4ABBBB-3367-EE41-AB49-EB41AD9555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017CD-6563-B945-83E7-05A3E90E8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D3ADF-7599-5145-9A5E-E99DCB4C8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BF5756-F304-AB49-8EE9-F2C465809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146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1DCB88-5D2B-0740-8F66-E66B86BEEE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750758" y="1025816"/>
            <a:ext cx="2938001" cy="1632830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FBD19A-7E2F-7641-AEA0-ACE44E6D92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36754" y="1025816"/>
            <a:ext cx="8643685" cy="163283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9EF1D-0225-B945-85E3-C27E6327C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73CED0-F140-8B4D-8E3F-F57412775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8663D-81D3-3344-A344-CB2F10C62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087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D5932-A4B2-3147-9400-E6C217385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A1891-BD1F-A54B-91E2-5A952A09F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39C38-3FA9-A94E-B173-EF649D69B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492CF-78B3-764B-8926-268CD1CAC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77E989-F6E1-8245-963F-FC4AF10D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907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69870-265C-344C-9C53-AE79E6156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657" y="4803495"/>
            <a:ext cx="11752005" cy="8014738"/>
          </a:xfrm>
        </p:spPr>
        <p:txBody>
          <a:bodyPr anchor="b"/>
          <a:lstStyle>
            <a:lvl1pPr>
              <a:defRPr sz="670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C6FFD-B4CA-1341-8F1A-FCF3E0CDC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9657" y="12894055"/>
            <a:ext cx="11752005" cy="4214762"/>
          </a:xfrm>
        </p:spPr>
        <p:txBody>
          <a:bodyPr/>
          <a:lstStyle>
            <a:lvl1pPr marL="0" indent="0">
              <a:buNone/>
              <a:defRPr sz="2682">
                <a:solidFill>
                  <a:srgbClr val="AEB0CF"/>
                </a:solidFill>
              </a:defRPr>
            </a:lvl1pPr>
            <a:lvl2pPr marL="510967" indent="0">
              <a:buNone/>
              <a:defRPr sz="2235">
                <a:solidFill>
                  <a:schemeClr val="tx1">
                    <a:tint val="75000"/>
                  </a:schemeClr>
                </a:solidFill>
              </a:defRPr>
            </a:lvl2pPr>
            <a:lvl3pPr marL="1021933" indent="0">
              <a:buNone/>
              <a:defRPr sz="2012">
                <a:solidFill>
                  <a:schemeClr val="tx1">
                    <a:tint val="75000"/>
                  </a:schemeClr>
                </a:solidFill>
              </a:defRPr>
            </a:lvl3pPr>
            <a:lvl4pPr marL="1532900" indent="0">
              <a:buNone/>
              <a:defRPr sz="1788">
                <a:solidFill>
                  <a:schemeClr val="tx1">
                    <a:tint val="75000"/>
                  </a:schemeClr>
                </a:solidFill>
              </a:defRPr>
            </a:lvl4pPr>
            <a:lvl5pPr marL="2043867" indent="0">
              <a:buNone/>
              <a:defRPr sz="1788">
                <a:solidFill>
                  <a:schemeClr val="tx1">
                    <a:tint val="75000"/>
                  </a:schemeClr>
                </a:solidFill>
              </a:defRPr>
            </a:lvl5pPr>
            <a:lvl6pPr marL="2554834" indent="0">
              <a:buNone/>
              <a:defRPr sz="1788">
                <a:solidFill>
                  <a:schemeClr val="tx1">
                    <a:tint val="75000"/>
                  </a:schemeClr>
                </a:solidFill>
              </a:defRPr>
            </a:lvl6pPr>
            <a:lvl7pPr marL="3065800" indent="0">
              <a:buNone/>
              <a:defRPr sz="1788">
                <a:solidFill>
                  <a:schemeClr val="tx1">
                    <a:tint val="75000"/>
                  </a:schemeClr>
                </a:solidFill>
              </a:defRPr>
            </a:lvl7pPr>
            <a:lvl8pPr marL="3576767" indent="0">
              <a:buNone/>
              <a:defRPr sz="1788">
                <a:solidFill>
                  <a:schemeClr val="tx1">
                    <a:tint val="75000"/>
                  </a:schemeClr>
                </a:solidFill>
              </a:defRPr>
            </a:lvl8pPr>
            <a:lvl9pPr marL="4087734" indent="0">
              <a:buNone/>
              <a:defRPr sz="1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ADBF2-04C7-7140-A21F-E61D4976D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7D3B9-EB56-1047-9192-1DB587905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C713E-C63F-5148-B510-91F4990DA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32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9A7F2-9B4D-E843-827A-3F81C9C49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CFED4-620E-C14D-99D6-53C49C916E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36754" y="5129077"/>
            <a:ext cx="5790843" cy="12225044"/>
          </a:xfrm>
        </p:spPr>
        <p:txBody>
          <a:bodyPr/>
          <a:lstStyle>
            <a:lvl6pPr>
              <a:defRPr/>
            </a:lvl6pPr>
            <a:lvl7pPr>
              <a:defRPr/>
            </a:lvl7pPr>
            <a:lvl8pPr marL="3576767" indent="0">
              <a:buNone/>
              <a:defRPr/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6A111D-C48B-1742-A1F0-7BB44A83E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97916" y="5129077"/>
            <a:ext cx="5790843" cy="122250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B99493-6409-634E-9545-CA029C6D5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88986C-959F-0347-905D-B00777D8A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71DDB-94C3-9944-A4EC-BEAE93AD3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686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C8D19-C367-2648-9BF5-B4C8D8585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529" y="1025817"/>
            <a:ext cx="11752005" cy="37241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889EA3-FA2B-5D49-B8AD-5808E8555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8529" y="4723212"/>
            <a:ext cx="5764230" cy="2314773"/>
          </a:xfrm>
        </p:spPr>
        <p:txBody>
          <a:bodyPr anchor="b"/>
          <a:lstStyle>
            <a:lvl1pPr marL="0" indent="0">
              <a:buNone/>
              <a:defRPr sz="2682" b="1"/>
            </a:lvl1pPr>
            <a:lvl2pPr marL="510967" indent="0">
              <a:buNone/>
              <a:defRPr sz="2235" b="1"/>
            </a:lvl2pPr>
            <a:lvl3pPr marL="1021933" indent="0">
              <a:buNone/>
              <a:defRPr sz="2012" b="1"/>
            </a:lvl3pPr>
            <a:lvl4pPr marL="1532900" indent="0">
              <a:buNone/>
              <a:defRPr sz="1788" b="1"/>
            </a:lvl4pPr>
            <a:lvl5pPr marL="2043867" indent="0">
              <a:buNone/>
              <a:defRPr sz="1788" b="1"/>
            </a:lvl5pPr>
            <a:lvl6pPr marL="2554834" indent="0">
              <a:buNone/>
              <a:defRPr sz="1788" b="1"/>
            </a:lvl6pPr>
            <a:lvl7pPr marL="3065800" indent="0">
              <a:buNone/>
              <a:defRPr sz="1788" b="1"/>
            </a:lvl7pPr>
            <a:lvl8pPr marL="3576767" indent="0">
              <a:buNone/>
              <a:defRPr sz="1788" b="1"/>
            </a:lvl8pPr>
            <a:lvl9pPr marL="4087734" indent="0">
              <a:buNone/>
              <a:defRPr sz="178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E9DE7A-C1C7-5345-B128-7694C561BC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38529" y="7037985"/>
            <a:ext cx="5764230" cy="103518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05C68C-116A-F34C-A9FE-A15FAAD79F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7916" y="4723212"/>
            <a:ext cx="5792618" cy="2314773"/>
          </a:xfrm>
        </p:spPr>
        <p:txBody>
          <a:bodyPr anchor="b"/>
          <a:lstStyle>
            <a:lvl1pPr marL="0" indent="0">
              <a:buNone/>
              <a:defRPr sz="2682" b="1"/>
            </a:lvl1pPr>
            <a:lvl2pPr marL="510967" indent="0">
              <a:buNone/>
              <a:defRPr sz="2235" b="1"/>
            </a:lvl2pPr>
            <a:lvl3pPr marL="1021933" indent="0">
              <a:buNone/>
              <a:defRPr sz="2012" b="1"/>
            </a:lvl3pPr>
            <a:lvl4pPr marL="1532900" indent="0">
              <a:buNone/>
              <a:defRPr sz="1788" b="1"/>
            </a:lvl4pPr>
            <a:lvl5pPr marL="2043867" indent="0">
              <a:buNone/>
              <a:defRPr sz="1788" b="1"/>
            </a:lvl5pPr>
            <a:lvl6pPr marL="2554834" indent="0">
              <a:buNone/>
              <a:defRPr sz="1788" b="1"/>
            </a:lvl6pPr>
            <a:lvl7pPr marL="3065800" indent="0">
              <a:buNone/>
              <a:defRPr sz="1788" b="1"/>
            </a:lvl7pPr>
            <a:lvl8pPr marL="3576767" indent="0">
              <a:buNone/>
              <a:defRPr sz="1788" b="1"/>
            </a:lvl8pPr>
            <a:lvl9pPr marL="4087734" indent="0">
              <a:buNone/>
              <a:defRPr sz="178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3DC9D8-872E-2D46-A006-4BE59B2EDC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97916" y="7037985"/>
            <a:ext cx="5792618" cy="103518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E9BF17-C9FD-B849-B2F7-A508649D5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C403BE-1B70-C144-94BD-AD70741C1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1E31C4-33B1-BC44-A6C9-47E97F82B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877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CB018-96DE-0649-A500-030B8F006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754" y="7113992"/>
            <a:ext cx="11752005" cy="37241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6171A9-C634-EF4A-B926-DB2CA9557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A778F9-D5D6-6E4A-BA5A-8DB276709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FF7627-7E3A-0448-8600-79B05F055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21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13FA4-0FB8-484F-98C4-D2BBEAA5A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754" y="5917467"/>
            <a:ext cx="11752005" cy="6997908"/>
          </a:xfrm>
        </p:spPr>
        <p:txBody>
          <a:bodyPr>
            <a:noAutofit/>
          </a:bodyPr>
          <a:lstStyle>
            <a:lvl1pPr algn="ctr">
              <a:defRPr sz="670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35FE31-4BE2-D54B-98F6-23E1989B6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366197-0E55-5946-8459-E353630DD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BA7169-26E1-8646-9C7C-8B11B3BE6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27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91040B-BB66-6C45-9FC3-48B121A76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D02E7E-9E54-2349-8B2B-839CBBD01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BA4B96-274A-C846-B92F-ADF347B2B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524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AF2D-C5B2-5041-9133-5221ECA5E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529" y="1284499"/>
            <a:ext cx="4394582" cy="4495747"/>
          </a:xfrm>
        </p:spPr>
        <p:txBody>
          <a:bodyPr anchor="b"/>
          <a:lstStyle>
            <a:lvl1pPr>
              <a:defRPr sz="357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16259-F528-D648-A213-682CD1B4B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2618" y="2774163"/>
            <a:ext cx="6897916" cy="13692405"/>
          </a:xfrm>
        </p:spPr>
        <p:txBody>
          <a:bodyPr/>
          <a:lstStyle>
            <a:lvl1pPr>
              <a:defRPr sz="3576"/>
            </a:lvl1pPr>
            <a:lvl2pPr>
              <a:defRPr sz="3129"/>
            </a:lvl2pPr>
            <a:lvl3pPr>
              <a:defRPr sz="2682"/>
            </a:lvl3pPr>
            <a:lvl4pPr>
              <a:defRPr sz="2235"/>
            </a:lvl4pPr>
            <a:lvl5pPr>
              <a:defRPr sz="2235"/>
            </a:lvl5pPr>
            <a:lvl6pPr>
              <a:defRPr sz="2235"/>
            </a:lvl6pPr>
            <a:lvl7pPr>
              <a:defRPr sz="2235"/>
            </a:lvl7pPr>
            <a:lvl8pPr>
              <a:defRPr sz="2235"/>
            </a:lvl8pPr>
            <a:lvl9pPr>
              <a:defRPr sz="223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0051D4-BB8D-8C4E-A989-9AB44C9E17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38529" y="5780247"/>
            <a:ext cx="4394582" cy="10708621"/>
          </a:xfrm>
        </p:spPr>
        <p:txBody>
          <a:bodyPr/>
          <a:lstStyle>
            <a:lvl1pPr marL="0" indent="0">
              <a:buNone/>
              <a:defRPr sz="1788"/>
            </a:lvl1pPr>
            <a:lvl2pPr marL="510967" indent="0">
              <a:buNone/>
              <a:defRPr sz="1565"/>
            </a:lvl2pPr>
            <a:lvl3pPr marL="1021933" indent="0">
              <a:buNone/>
              <a:defRPr sz="1341"/>
            </a:lvl3pPr>
            <a:lvl4pPr marL="1532900" indent="0">
              <a:buNone/>
              <a:defRPr sz="1118"/>
            </a:lvl4pPr>
            <a:lvl5pPr marL="2043867" indent="0">
              <a:buNone/>
              <a:defRPr sz="1118"/>
            </a:lvl5pPr>
            <a:lvl6pPr marL="2554834" indent="0">
              <a:buNone/>
              <a:defRPr sz="1118"/>
            </a:lvl6pPr>
            <a:lvl7pPr marL="3065800" indent="0">
              <a:buNone/>
              <a:defRPr sz="1118"/>
            </a:lvl7pPr>
            <a:lvl8pPr marL="3576767" indent="0">
              <a:buNone/>
              <a:defRPr sz="1118"/>
            </a:lvl8pPr>
            <a:lvl9pPr marL="4087734" indent="0">
              <a:buNone/>
              <a:defRPr sz="111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7FD28C-3AB1-4246-B85D-83B3B9E73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6F3B-3204-2F4F-951F-65DF90043963}" type="datetimeFigureOut">
              <a:rPr lang="en-US" smtClean="0"/>
              <a:t>8/9/23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42B202-2070-414D-BEF7-05EA39ADD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CA8981-6C9A-7B45-B0C8-9E8916537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988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D0586FD-6602-8146-8B44-019EB0DC1E9B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rcRect/>
          <a:stretch/>
        </p:blipFill>
        <p:spPr>
          <a:xfrm>
            <a:off x="0" y="1916"/>
            <a:ext cx="13625513" cy="1926365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1A0741-BC15-544F-945C-9DDF5B1A2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754" y="1025817"/>
            <a:ext cx="11752005" cy="37241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2F2499-47DF-E64A-BB52-B2DEA4F23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6754" y="5129077"/>
            <a:ext cx="11752005" cy="122250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802A8B-36A8-1D47-9659-B4775C9264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6754" y="17858109"/>
            <a:ext cx="3065740" cy="10258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06F3B-3204-2F4F-951F-65DF90043963}" type="datetimeFigureOut">
              <a:rPr lang="en-US" smtClean="0"/>
              <a:t>8/9/23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5B8CC-E194-6F42-9678-080B1A4764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13451" y="17858109"/>
            <a:ext cx="4598611" cy="10258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72E14-5574-BB4B-A532-BC70C0F5BE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623019" y="17858109"/>
            <a:ext cx="3065740" cy="10258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0B1BA-2F35-5A44-92B8-B1A9C0CD2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98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8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1021933" rtl="0" eaLnBrk="1" latinLnBrk="0" hangingPunct="1">
        <a:lnSpc>
          <a:spcPct val="90000"/>
        </a:lnSpc>
        <a:spcBef>
          <a:spcPct val="0"/>
        </a:spcBef>
        <a:buNone/>
        <a:defRPr sz="4917" b="1" i="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55483" indent="-255483" algn="l" defTabSz="1021933" rtl="0" eaLnBrk="1" latinLnBrk="0" hangingPunct="1">
        <a:lnSpc>
          <a:spcPct val="90000"/>
        </a:lnSpc>
        <a:spcBef>
          <a:spcPts val="1118"/>
        </a:spcBef>
        <a:buFont typeface="Arial" panose="020B0604020202020204" pitchFamily="34" charset="0"/>
        <a:buChar char="•"/>
        <a:defRPr sz="3129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766450" indent="-255483" algn="l" defTabSz="1021933" rtl="0" eaLnBrk="1" latinLnBrk="0" hangingPunct="1">
        <a:lnSpc>
          <a:spcPct val="90000"/>
        </a:lnSpc>
        <a:spcBef>
          <a:spcPts val="559"/>
        </a:spcBef>
        <a:buFont typeface="Arial" panose="020B0604020202020204" pitchFamily="34" charset="0"/>
        <a:buChar char="•"/>
        <a:defRPr sz="2682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277417" indent="-255483" algn="l" defTabSz="1021933" rtl="0" eaLnBrk="1" latinLnBrk="0" hangingPunct="1">
        <a:lnSpc>
          <a:spcPct val="90000"/>
        </a:lnSpc>
        <a:spcBef>
          <a:spcPts val="559"/>
        </a:spcBef>
        <a:buFont typeface="Arial" panose="020B0604020202020204" pitchFamily="34" charset="0"/>
        <a:buChar char="•"/>
        <a:defRPr sz="2235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788384" indent="-255483" algn="l" defTabSz="1021933" rtl="0" eaLnBrk="1" latinLnBrk="0" hangingPunct="1">
        <a:lnSpc>
          <a:spcPct val="90000"/>
        </a:lnSpc>
        <a:spcBef>
          <a:spcPts val="559"/>
        </a:spcBef>
        <a:buFont typeface="Arial" panose="020B0604020202020204" pitchFamily="34" charset="0"/>
        <a:buChar char="•"/>
        <a:defRPr sz="2012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299350" indent="-255483" algn="l" defTabSz="1021933" rtl="0" eaLnBrk="1" latinLnBrk="0" hangingPunct="1">
        <a:lnSpc>
          <a:spcPct val="90000"/>
        </a:lnSpc>
        <a:spcBef>
          <a:spcPts val="559"/>
        </a:spcBef>
        <a:buFont typeface="Arial" panose="020B0604020202020204" pitchFamily="34" charset="0"/>
        <a:buChar char="•"/>
        <a:defRPr sz="2012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810317" indent="-255483" algn="l" defTabSz="1021933" rtl="0" eaLnBrk="1" latinLnBrk="0" hangingPunct="1">
        <a:lnSpc>
          <a:spcPct val="90000"/>
        </a:lnSpc>
        <a:spcBef>
          <a:spcPts val="559"/>
        </a:spcBef>
        <a:buFont typeface="Arial" panose="020B0604020202020204" pitchFamily="34" charset="0"/>
        <a:buChar char="•"/>
        <a:defRPr sz="2012" kern="1200">
          <a:solidFill>
            <a:schemeClr val="tx1"/>
          </a:solidFill>
          <a:latin typeface="+mn-lt"/>
          <a:ea typeface="+mn-ea"/>
          <a:cs typeface="+mn-cs"/>
        </a:defRPr>
      </a:lvl6pPr>
      <a:lvl7pPr marL="3321284" indent="-255483" algn="l" defTabSz="1021933" rtl="0" eaLnBrk="1" latinLnBrk="0" hangingPunct="1">
        <a:lnSpc>
          <a:spcPct val="90000"/>
        </a:lnSpc>
        <a:spcBef>
          <a:spcPts val="559"/>
        </a:spcBef>
        <a:buFont typeface="Arial" panose="020B0604020202020204" pitchFamily="34" charset="0"/>
        <a:buChar char="•"/>
        <a:defRPr sz="2012" kern="1200">
          <a:solidFill>
            <a:schemeClr val="tx1"/>
          </a:solidFill>
          <a:latin typeface="+mn-lt"/>
          <a:ea typeface="+mn-ea"/>
          <a:cs typeface="+mn-cs"/>
        </a:defRPr>
      </a:lvl7pPr>
      <a:lvl8pPr marL="3832250" indent="-255483" algn="l" defTabSz="1021933" rtl="0" eaLnBrk="1" latinLnBrk="0" hangingPunct="1">
        <a:lnSpc>
          <a:spcPct val="90000"/>
        </a:lnSpc>
        <a:spcBef>
          <a:spcPts val="559"/>
        </a:spcBef>
        <a:buFont typeface="Arial" panose="020B0604020202020204" pitchFamily="34" charset="0"/>
        <a:buChar char="•"/>
        <a:defRPr sz="2012" kern="1200">
          <a:solidFill>
            <a:schemeClr val="tx1"/>
          </a:solidFill>
          <a:latin typeface="+mn-lt"/>
          <a:ea typeface="+mn-ea"/>
          <a:cs typeface="+mn-cs"/>
        </a:defRPr>
      </a:lvl8pPr>
      <a:lvl9pPr marL="4343217" indent="-255483" algn="l" defTabSz="1021933" rtl="0" eaLnBrk="1" latinLnBrk="0" hangingPunct="1">
        <a:lnSpc>
          <a:spcPct val="90000"/>
        </a:lnSpc>
        <a:spcBef>
          <a:spcPts val="559"/>
        </a:spcBef>
        <a:buFont typeface="Arial" panose="020B0604020202020204" pitchFamily="34" charset="0"/>
        <a:buChar char="•"/>
        <a:defRPr sz="20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1933" rtl="0" eaLnBrk="1" latinLnBrk="0" hangingPunct="1">
        <a:defRPr sz="2012" kern="1200">
          <a:solidFill>
            <a:schemeClr val="tx1"/>
          </a:solidFill>
          <a:latin typeface="+mn-lt"/>
          <a:ea typeface="+mn-ea"/>
          <a:cs typeface="+mn-cs"/>
        </a:defRPr>
      </a:lvl1pPr>
      <a:lvl2pPr marL="510967" algn="l" defTabSz="1021933" rtl="0" eaLnBrk="1" latinLnBrk="0" hangingPunct="1">
        <a:defRPr sz="2012" kern="1200">
          <a:solidFill>
            <a:schemeClr val="tx1"/>
          </a:solidFill>
          <a:latin typeface="+mn-lt"/>
          <a:ea typeface="+mn-ea"/>
          <a:cs typeface="+mn-cs"/>
        </a:defRPr>
      </a:lvl2pPr>
      <a:lvl3pPr marL="1021933" algn="l" defTabSz="1021933" rtl="0" eaLnBrk="1" latinLnBrk="0" hangingPunct="1">
        <a:defRPr sz="2012" kern="1200">
          <a:solidFill>
            <a:schemeClr val="tx1"/>
          </a:solidFill>
          <a:latin typeface="+mn-lt"/>
          <a:ea typeface="+mn-ea"/>
          <a:cs typeface="+mn-cs"/>
        </a:defRPr>
      </a:lvl3pPr>
      <a:lvl4pPr marL="1532900" algn="l" defTabSz="1021933" rtl="0" eaLnBrk="1" latinLnBrk="0" hangingPunct="1">
        <a:defRPr sz="2012" kern="1200">
          <a:solidFill>
            <a:schemeClr val="tx1"/>
          </a:solidFill>
          <a:latin typeface="+mn-lt"/>
          <a:ea typeface="+mn-ea"/>
          <a:cs typeface="+mn-cs"/>
        </a:defRPr>
      </a:lvl4pPr>
      <a:lvl5pPr marL="2043867" algn="l" defTabSz="1021933" rtl="0" eaLnBrk="1" latinLnBrk="0" hangingPunct="1">
        <a:defRPr sz="2012" kern="1200">
          <a:solidFill>
            <a:schemeClr val="tx1"/>
          </a:solidFill>
          <a:latin typeface="+mn-lt"/>
          <a:ea typeface="+mn-ea"/>
          <a:cs typeface="+mn-cs"/>
        </a:defRPr>
      </a:lvl5pPr>
      <a:lvl6pPr marL="2554834" algn="l" defTabSz="1021933" rtl="0" eaLnBrk="1" latinLnBrk="0" hangingPunct="1">
        <a:defRPr sz="2012" kern="1200">
          <a:solidFill>
            <a:schemeClr val="tx1"/>
          </a:solidFill>
          <a:latin typeface="+mn-lt"/>
          <a:ea typeface="+mn-ea"/>
          <a:cs typeface="+mn-cs"/>
        </a:defRPr>
      </a:lvl6pPr>
      <a:lvl7pPr marL="3065800" algn="l" defTabSz="1021933" rtl="0" eaLnBrk="1" latinLnBrk="0" hangingPunct="1">
        <a:defRPr sz="2012" kern="1200">
          <a:solidFill>
            <a:schemeClr val="tx1"/>
          </a:solidFill>
          <a:latin typeface="+mn-lt"/>
          <a:ea typeface="+mn-ea"/>
          <a:cs typeface="+mn-cs"/>
        </a:defRPr>
      </a:lvl7pPr>
      <a:lvl8pPr marL="3576767" algn="l" defTabSz="1021933" rtl="0" eaLnBrk="1" latinLnBrk="0" hangingPunct="1">
        <a:defRPr sz="2012" kern="1200">
          <a:solidFill>
            <a:schemeClr val="tx1"/>
          </a:solidFill>
          <a:latin typeface="+mn-lt"/>
          <a:ea typeface="+mn-ea"/>
          <a:cs typeface="+mn-cs"/>
        </a:defRPr>
      </a:lvl8pPr>
      <a:lvl9pPr marL="4087734" algn="l" defTabSz="1021933" rtl="0" eaLnBrk="1" latinLnBrk="0" hangingPunct="1">
        <a:defRPr sz="20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8EE61-AF65-6C4C-AF78-AD71B66A6E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B1B9EA-D712-124B-B336-DF92770C3D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573369"/>
      </p:ext>
    </p:extLst>
  </p:cSld>
  <p:clrMapOvr>
    <a:masterClrMapping/>
  </p:clrMapOvr>
</p:sld>
</file>

<file path=ppt/theme/theme1.xml><?xml version="1.0" encoding="utf-8"?>
<a:theme xmlns:a="http://schemas.openxmlformats.org/drawingml/2006/main" name="ALMA (Light)">
  <a:themeElements>
    <a:clrScheme name="Custom 2">
      <a:dk1>
        <a:srgbClr val="21336F"/>
      </a:dk1>
      <a:lt1>
        <a:srgbClr val="FFFFFF"/>
      </a:lt1>
      <a:dk2>
        <a:srgbClr val="21336F"/>
      </a:dk2>
      <a:lt2>
        <a:srgbClr val="FFFFFF"/>
      </a:lt2>
      <a:accent1>
        <a:srgbClr val="4472C4"/>
      </a:accent1>
      <a:accent2>
        <a:srgbClr val="ED7D31"/>
      </a:accent2>
      <a:accent3>
        <a:srgbClr val="A5A0A5"/>
      </a:accent3>
      <a:accent4>
        <a:srgbClr val="FFC000"/>
      </a:accent4>
      <a:accent5>
        <a:srgbClr val="5B9BD5"/>
      </a:accent5>
      <a:accent6>
        <a:srgbClr val="2DAE0B"/>
      </a:accent6>
      <a:hlink>
        <a:srgbClr val="F4D00A"/>
      </a:hlink>
      <a:folHlink>
        <a:srgbClr val="F4D00A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MA – PPT Template – V3" id="{88D975DA-8DDD-9948-8650-1F1E88F7BB17}" vid="{4AD32C4B-487C-7C42-B7FF-42D8D7E283E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ALMA (Light)</Template>
  <TotalTime>48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ALMA (Light)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</cp:revision>
  <dcterms:created xsi:type="dcterms:W3CDTF">2020-08-07T19:13:08Z</dcterms:created>
  <dcterms:modified xsi:type="dcterms:W3CDTF">2023-08-09T21:29:26Z</dcterms:modified>
</cp:coreProperties>
</file>